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9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3"/>
    <p:restoredTop sz="94669"/>
  </p:normalViewPr>
  <p:slideViewPr>
    <p:cSldViewPr snapToGrid="0" snapToObjects="1">
      <p:cViewPr varScale="1">
        <p:scale>
          <a:sx n="55" d="100"/>
          <a:sy n="55" d="100"/>
        </p:scale>
        <p:origin x="208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B3B6-31E6-6240-8D7D-93FA01A46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0349C-DBB1-CB40-A5B4-FB51EC9AC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DBF34-03BD-DF4E-B66C-5ADA0DA2A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4F77A-355E-0C43-A4B2-F480D6459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B0304-ED2A-0042-9A9A-C8093D47A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23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4C90-D3FA-8640-801F-4C45079F4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95E06B-0F0A-3446-9B6F-4A7198139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4B350-1557-4045-BD93-7000D29B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15E92-B9CC-7943-820B-C75D89F7E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60EDA-EF54-D148-A336-68DBFAF7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51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FC3B6-1884-7944-BC41-237D75DCE7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7A981-4595-4D48-A038-E4069B744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496BF-39C3-084B-9316-E0B158324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0857-2433-E744-B3AC-8CAFFD8DF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64499-D9D5-A948-A868-D62B5AD4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09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26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96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04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85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76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02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320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99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94D2A-A60E-D14F-B086-D273CF43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84AA9-692A-4741-A8AC-8959A55B7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9BD94-F629-2745-B554-886F8A6D6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BD04A-559D-F34F-B87B-32201DAB4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8526E-602C-EA4A-95A1-A302B546A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930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36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06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89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8D1BC-0C04-4443-9526-867105E97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599C5-5F73-7C44-92EB-FC8E10F05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92192-678F-D74E-8AC5-B28DD210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11116-B08A-7048-BC9F-C98A804C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25C91-EAD0-7E47-B664-64BA7C8E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17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0E9C-1B47-F94A-9E04-1B25D24A1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BD156-7137-BF4A-9286-177CEAFE9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2FFEC-9788-414B-B335-69D4E91A5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EDD6F-4C0A-244C-A5DC-6E73A0031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5DE69-064C-5C43-91CE-32CA1AE5A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43D11-EFD4-144E-84E8-9A984766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5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FB5B-1771-984A-ABC4-3138DD5F4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22307-FCF2-CC43-B689-555822E98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DE15D9-9B20-C842-AB10-AB4D702DE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D12995-EBF4-2F48-98F1-F3E5F7DA3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3F5472-EC39-2A4C-8A38-9E39369B0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766F9E-E275-714B-A57D-F9A67B49A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EF5C0-D48E-B84F-9B48-9EF24D3E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8164E-E6A7-0645-B18F-C3C4A0344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4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356E6-3517-3545-896D-91D28A0A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DB931-E3C2-FD48-BDAC-462D30522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DC3D0-F91C-DB44-A0EB-4CFF05AB3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3BC60-67FF-5345-A5C4-2AF68BD5C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09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A1C13A-A684-C34D-88D2-E9935AF30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BE5EFF-03F1-1740-84E9-15BC47A15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F733F-8783-9747-9C69-C9C5113C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03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CAC6-C96E-644B-AFAD-1AE056BE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B5C71-ED29-6044-9FAE-C7DB9685E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84092-F834-3740-89B9-04BD08A7E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9428C-574F-DA4B-A4E5-3C2C9A6F0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F0BEB-9BE5-8343-93AC-1BCD1D4B5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A0A09-88C1-0E42-871F-5400118D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36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26FF-89AA-E745-846A-0ACFAFAD4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E69E95-7774-1C48-AC50-44F3D4E7E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17C0CD-3C48-8D44-8916-112B91E02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5FBF6-2437-FB40-A5F5-B2510E083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B4977-6DD8-094A-AA36-E229DE2A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965B9-89AD-2D41-913E-25B229750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3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311572-9676-0646-AD4F-A80C2260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7E41B-C094-1649-A504-60BE92D88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24B3D-7EF8-6544-A07C-DB789CE2C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4331D-DD74-1C48-B3BF-6A19C623E95D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29A3B-20F7-FD49-89D3-1B166CC11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1CE73-E6E2-4440-9EA5-37D2825E0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14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4331D-DD74-1C48-B3BF-6A19C623E95D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01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459C-70D6-DA43-8A80-C9F017C127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59001-2ABD-B244-8C0B-97000B836D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8065D-DFE4-0F45-87A0-7FEDB6F88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ED7367-C59A-E14A-A2AC-EC6FF80610DE}"/>
              </a:ext>
            </a:extLst>
          </p:cNvPr>
          <p:cNvSpPr txBox="1"/>
          <p:nvPr/>
        </p:nvSpPr>
        <p:spPr>
          <a:xfrm>
            <a:off x="8212667" y="400425"/>
            <a:ext cx="397933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Georgia" panose="02040502050405020303" pitchFamily="18" charset="0"/>
              </a:rPr>
              <a:t>Joe </a:t>
            </a:r>
            <a:r>
              <a:rPr lang="en-US" sz="2800" b="1" dirty="0" err="1">
                <a:solidFill>
                  <a:schemeClr val="bg2">
                    <a:lumMod val="75000"/>
                  </a:schemeClr>
                </a:solidFill>
                <a:latin typeface="Georgia" panose="02040502050405020303" pitchFamily="18" charset="0"/>
              </a:rPr>
              <a:t>Barcus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Georgia" panose="02040502050405020303" pitchFamily="18" charset="0"/>
            </a:endParaRPr>
          </a:p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Georgia" panose="02040502050405020303" pitchFamily="18" charset="0"/>
              </a:rPr>
              <a:t>Ashwini </a:t>
            </a:r>
            <a:r>
              <a:rPr lang="en-US" sz="2800" b="1" dirty="0" err="1">
                <a:solidFill>
                  <a:schemeClr val="bg2">
                    <a:lumMod val="75000"/>
                  </a:schemeClr>
                </a:solidFill>
                <a:latin typeface="Georgia" panose="02040502050405020303" pitchFamily="18" charset="0"/>
              </a:rPr>
              <a:t>Devkota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Georgia" panose="02040502050405020303" pitchFamily="18" charset="0"/>
            </a:endParaRPr>
          </a:p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Georgia" panose="02040502050405020303" pitchFamily="18" charset="0"/>
              </a:rPr>
              <a:t>Vivian </a:t>
            </a:r>
            <a:r>
              <a:rPr lang="en-US" sz="2800" b="1" dirty="0" err="1">
                <a:solidFill>
                  <a:schemeClr val="bg2">
                    <a:lumMod val="75000"/>
                  </a:schemeClr>
                </a:solidFill>
                <a:latin typeface="Georgia" panose="02040502050405020303" pitchFamily="18" charset="0"/>
              </a:rPr>
              <a:t>Plasencia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Georgia" panose="02040502050405020303" pitchFamily="18" charset="0"/>
            </a:endParaRPr>
          </a:p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Georgia" panose="02040502050405020303" pitchFamily="18" charset="0"/>
              </a:rPr>
              <a:t>Dylan Rossi</a:t>
            </a:r>
          </a:p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Georgia" panose="02040502050405020303" pitchFamily="18" charset="0"/>
              </a:rPr>
              <a:t>Heather Solis</a:t>
            </a:r>
          </a:p>
          <a:p>
            <a:endParaRPr lang="en-US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B49F4E-F84E-F949-983B-0497981B511B}"/>
              </a:ext>
            </a:extLst>
          </p:cNvPr>
          <p:cNvSpPr txBox="1"/>
          <p:nvPr/>
        </p:nvSpPr>
        <p:spPr>
          <a:xfrm>
            <a:off x="216976" y="5734734"/>
            <a:ext cx="4169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75000"/>
                  </a:schemeClr>
                </a:solidFill>
                <a:latin typeface="Georgia" panose="02040502050405020303" pitchFamily="18" charset="0"/>
              </a:rPr>
              <a:t>Game 1 Analysis</a:t>
            </a:r>
          </a:p>
        </p:txBody>
      </p:sp>
    </p:spTree>
    <p:extLst>
      <p:ext uri="{BB962C8B-B14F-4D97-AF65-F5344CB8AC3E}">
        <p14:creationId xmlns:p14="http://schemas.microsoft.com/office/powerpoint/2010/main" val="3811593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F4FE3-C2E1-104A-ACFE-5A2ACA86F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Vegas Knights Win!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C468B9-824A-7644-B963-C6098FF5D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42" y="2578893"/>
            <a:ext cx="8758115" cy="2462345"/>
          </a:xfrm>
        </p:spPr>
      </p:pic>
    </p:spTree>
    <p:extLst>
      <p:ext uri="{BB962C8B-B14F-4D97-AF65-F5344CB8AC3E}">
        <p14:creationId xmlns:p14="http://schemas.microsoft.com/office/powerpoint/2010/main" val="3268391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1E55-910D-A245-881A-14823121E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C4883-9CD9-7C43-A8D4-4D7F93603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NHL API</a:t>
            </a:r>
          </a:p>
          <a:p>
            <a:r>
              <a:rPr lang="en-US" dirty="0">
                <a:latin typeface="Georgia" panose="02040502050405020303" pitchFamily="18" charset="0"/>
              </a:rPr>
              <a:t>MongoDB</a:t>
            </a:r>
          </a:p>
          <a:p>
            <a:r>
              <a:rPr lang="en-US" dirty="0">
                <a:latin typeface="Georgia" panose="02040502050405020303" pitchFamily="18" charset="0"/>
              </a:rPr>
              <a:t>Python</a:t>
            </a:r>
          </a:p>
          <a:p>
            <a:r>
              <a:rPr lang="en-US" dirty="0">
                <a:latin typeface="Georgia" panose="02040502050405020303" pitchFamily="18" charset="0"/>
              </a:rPr>
              <a:t>HTML/CSS/JavaScript</a:t>
            </a:r>
          </a:p>
          <a:p>
            <a:r>
              <a:rPr lang="en-US" dirty="0" err="1">
                <a:latin typeface="Georgia" panose="02040502050405020303" pitchFamily="18" charset="0"/>
              </a:rPr>
              <a:t>Heroku</a:t>
            </a:r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402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D0706-E593-6243-AEAC-D0D556C0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Game Data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B3905-968E-1441-9F3D-1B82A3D2A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NHL dumps ~18,000 line JSON objects of every game on their undocumented API</a:t>
            </a:r>
          </a:p>
          <a:p>
            <a:r>
              <a:rPr lang="en-US" dirty="0">
                <a:latin typeface="Georgia" panose="02040502050405020303" pitchFamily="18" charset="0"/>
              </a:rPr>
              <a:t>Use </a:t>
            </a:r>
            <a:r>
              <a:rPr lang="en-US" dirty="0" err="1">
                <a:latin typeface="Georgia" panose="02040502050405020303" pitchFamily="18" charset="0"/>
              </a:rPr>
              <a:t>GameID</a:t>
            </a:r>
            <a:r>
              <a:rPr lang="en-US" dirty="0">
                <a:latin typeface="Georgia" panose="02040502050405020303" pitchFamily="18" charset="0"/>
              </a:rPr>
              <a:t> to hit the correct route</a:t>
            </a:r>
          </a:p>
          <a:p>
            <a:r>
              <a:rPr lang="en-US" dirty="0">
                <a:latin typeface="Georgia" panose="02040502050405020303" pitchFamily="18" charset="0"/>
              </a:rPr>
              <a:t>Creates an array of objects for each shot, hit, and goal </a:t>
            </a:r>
          </a:p>
          <a:p>
            <a:r>
              <a:rPr lang="en-US" dirty="0">
                <a:latin typeface="Georgia" panose="02040502050405020303" pitchFamily="18" charset="0"/>
              </a:rPr>
              <a:t>Object properties were players, the type of event, and coordinates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0635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1705A-BD24-4141-BA8F-634032A2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Game Data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D0DFD4-6E52-1447-91E7-E8F15699F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44" y="1927754"/>
            <a:ext cx="5030014" cy="45170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9E601C-BDF2-4642-BAE6-E6F007686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74" y="1927754"/>
            <a:ext cx="6001611" cy="451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4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85C83-7364-BC41-994F-8F04996C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Build the Rink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5CFBB2-00EC-A646-AA83-D35AF6728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85" y="1690688"/>
            <a:ext cx="3152269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F5F7F7-3FBC-674C-826B-F9C5A4C88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81" y="1690688"/>
            <a:ext cx="3364192" cy="4351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DF3F09-E2C5-1545-82E8-88B66E661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450" y="1690688"/>
            <a:ext cx="3524366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47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F8722-669A-334E-9FC0-98DEC4EBC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Build the </a:t>
            </a:r>
            <a:r>
              <a:rPr lang="en-US" b="1" dirty="0" err="1">
                <a:latin typeface="Georgia" panose="02040502050405020303" pitchFamily="18" charset="0"/>
              </a:rPr>
              <a:t>DataTable</a:t>
            </a:r>
            <a:endParaRPr lang="en-US" b="1" dirty="0">
              <a:latin typeface="Georgia" panose="020405020504050203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22153-334A-6248-9319-7958FF280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78" y="1690688"/>
            <a:ext cx="4250124" cy="4736148"/>
          </a:xfrm>
        </p:spPr>
      </p:pic>
    </p:spTree>
    <p:extLst>
      <p:ext uri="{BB962C8B-B14F-4D97-AF65-F5344CB8AC3E}">
        <p14:creationId xmlns:p14="http://schemas.microsoft.com/office/powerpoint/2010/main" val="709571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4D030-C3DA-4042-AC92-0A256C52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Georgia" panose="02040502050405020303" pitchFamily="18" charset="0"/>
              </a:rPr>
              <a:t>Calculating &amp; Populating Stats Bubbles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A5C0A0-C324-784B-90FC-F9FDDC7E8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643" y="1690688"/>
            <a:ext cx="3648713" cy="4727382"/>
          </a:xfrm>
        </p:spPr>
      </p:pic>
    </p:spTree>
    <p:extLst>
      <p:ext uri="{BB962C8B-B14F-4D97-AF65-F5344CB8AC3E}">
        <p14:creationId xmlns:p14="http://schemas.microsoft.com/office/powerpoint/2010/main" val="1466750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9F4BE-378D-FD42-A390-3216F2DFF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Build the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75CF4C-0488-5846-80BE-F94903746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54" y="1526564"/>
            <a:ext cx="7357619" cy="4918585"/>
          </a:xfrm>
        </p:spPr>
      </p:pic>
    </p:spTree>
    <p:extLst>
      <p:ext uri="{BB962C8B-B14F-4D97-AF65-F5344CB8AC3E}">
        <p14:creationId xmlns:p14="http://schemas.microsoft.com/office/powerpoint/2010/main" val="2750686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6B7D0-73AD-F446-AB82-89C32B549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eorgia" panose="02040502050405020303" pitchFamily="18" charset="0"/>
              </a:rPr>
              <a:t>Build the Bar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C45B8C-8B46-3345-BA29-790CBD9E4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955" y="1520825"/>
            <a:ext cx="6959034" cy="4652130"/>
          </a:xfrm>
        </p:spPr>
      </p:pic>
    </p:spTree>
    <p:extLst>
      <p:ext uri="{BB962C8B-B14F-4D97-AF65-F5344CB8AC3E}">
        <p14:creationId xmlns:p14="http://schemas.microsoft.com/office/powerpoint/2010/main" val="2972349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98</Words>
  <Application>Microsoft Macintosh PowerPoint</Application>
  <PresentationFormat>Widescreen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Georgia</vt:lpstr>
      <vt:lpstr>Office Theme</vt:lpstr>
      <vt:lpstr>1_Office Theme</vt:lpstr>
      <vt:lpstr>PowerPoint Presentation</vt:lpstr>
      <vt:lpstr>Technologies Used</vt:lpstr>
      <vt:lpstr>Game Data </vt:lpstr>
      <vt:lpstr>Game Data</vt:lpstr>
      <vt:lpstr>Build the Rink</vt:lpstr>
      <vt:lpstr>Build the DataTable</vt:lpstr>
      <vt:lpstr>Calculating &amp; Populating Stats Bubbles</vt:lpstr>
      <vt:lpstr>Build the Dashboard</vt:lpstr>
      <vt:lpstr>Build the Bar Chart</vt:lpstr>
      <vt:lpstr>Vegas Knights Win!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Heather Solis</dc:creator>
  <cp:lastModifiedBy>Heather Solis</cp:lastModifiedBy>
  <cp:revision>6</cp:revision>
  <dcterms:created xsi:type="dcterms:W3CDTF">2018-06-02T01:18:30Z</dcterms:created>
  <dcterms:modified xsi:type="dcterms:W3CDTF">2018-06-02T16:09:34Z</dcterms:modified>
</cp:coreProperties>
</file>